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4" d="100"/>
          <a:sy n="74" d="100"/>
        </p:scale>
        <p:origin x="1219" y="2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rundeepbandaru/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Build an interactive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a:solidFill>
                  <a:schemeClr val="accent3">
                    <a:lumMod val="25000"/>
                  </a:schemeClr>
                </a:solidFill>
                <a:latin typeface="Abadi" panose="020B0604020104020204" pitchFamily="34" charset="0"/>
                <a:hlinkClick r:id="rId3"/>
              </a:rPr>
              <a:t>https://github.com/arundeepbandaru/Data-Science-Capstone</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1316</TotalTime>
  <Words>1788</Words>
  <Application>Microsoft Office PowerPoint</Application>
  <PresentationFormat>Widescreen</PresentationFormat>
  <Paragraphs>208</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Arundeep Bandaru</cp:lastModifiedBy>
  <cp:revision>199</cp:revision>
  <dcterms:created xsi:type="dcterms:W3CDTF">2021-04-29T18:58:34Z</dcterms:created>
  <dcterms:modified xsi:type="dcterms:W3CDTF">2024-05-06T03:53:09Z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